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7561263" cy="5329238"/>
  <p:notesSz cx="6797675" cy="9874250"/>
  <p:defaultTextStyle>
    <a:defPPr>
      <a:defRPr lang="bg-BG"/>
    </a:defPPr>
    <a:lvl1pPr marL="0" algn="l" defTabSz="73618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68091" algn="l" defTabSz="73618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36182" algn="l" defTabSz="73618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104274" algn="l" defTabSz="73618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72365" algn="l" defTabSz="73618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840456" algn="l" defTabSz="73618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208546" algn="l" defTabSz="73618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76639" algn="l" defTabSz="73618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944730" algn="l" defTabSz="73618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8">
          <p15:clr>
            <a:srgbClr val="A4A3A4"/>
          </p15:clr>
        </p15:guide>
        <p15:guide id="2" pos="3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8" d="100"/>
          <a:sy n="138" d="100"/>
        </p:scale>
        <p:origin x="96" y="96"/>
      </p:cViewPr>
      <p:guideLst>
        <p:guide orient="horz" pos="1678"/>
        <p:guide pos="3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AD070-36F1-4A8B-A0A8-24F1E424AB8D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9FF4A-8EE7-48E4-9156-2467BA27D94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75426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93F9C-8160-4F9F-BA5B-A75F7CDB653F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3113" y="741363"/>
            <a:ext cx="52514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EB8157-8A6F-4093-835B-C7BFC6CE795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17192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3618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68091" algn="l" defTabSz="73618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36182" algn="l" defTabSz="73618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04274" algn="l" defTabSz="73618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472365" algn="l" defTabSz="73618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40456" algn="l" defTabSz="73618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08546" algn="l" defTabSz="73618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76639" algn="l" defTabSz="73618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44730" algn="l" defTabSz="73618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3113" y="741363"/>
            <a:ext cx="5251450" cy="37020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B8157-8A6F-4093-835B-C7BFC6CE795E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95224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095" y="1655518"/>
            <a:ext cx="6427074" cy="1142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4190" y="3019902"/>
            <a:ext cx="5292884" cy="13619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67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03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71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9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07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75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43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7162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04102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534140" y="165312"/>
            <a:ext cx="1405923" cy="35343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2427" y="165312"/>
            <a:ext cx="4095684" cy="35343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90876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35766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287" y="3424529"/>
            <a:ext cx="6427074" cy="1058446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7287" y="2258759"/>
            <a:ext cx="6427074" cy="1165770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679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3586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037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7173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839661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20759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575527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943457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93112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2435" y="965925"/>
            <a:ext cx="2750147" cy="2733702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88595" y="965925"/>
            <a:ext cx="2751460" cy="2733702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36048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065" y="213417"/>
            <a:ext cx="6805137" cy="88820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8063" y="1192911"/>
            <a:ext cx="3340871" cy="497148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67932" indent="0">
              <a:buNone/>
              <a:defRPr sz="1600" b="1"/>
            </a:lvl2pPr>
            <a:lvl3pPr marL="735863" indent="0">
              <a:buNone/>
              <a:defRPr sz="1400" b="1"/>
            </a:lvl3pPr>
            <a:lvl4pPr marL="1103796" indent="0">
              <a:buNone/>
              <a:defRPr sz="1300" b="1"/>
            </a:lvl4pPr>
            <a:lvl5pPr marL="1471730" indent="0">
              <a:buNone/>
              <a:defRPr sz="1300" b="1"/>
            </a:lvl5pPr>
            <a:lvl6pPr marL="1839661" indent="0">
              <a:buNone/>
              <a:defRPr sz="1300" b="1"/>
            </a:lvl6pPr>
            <a:lvl7pPr marL="2207590" indent="0">
              <a:buNone/>
              <a:defRPr sz="1300" b="1"/>
            </a:lvl7pPr>
            <a:lvl8pPr marL="2575527" indent="0">
              <a:buNone/>
              <a:defRPr sz="1300" b="1"/>
            </a:lvl8pPr>
            <a:lvl9pPr marL="2943457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8063" y="1690059"/>
            <a:ext cx="3340871" cy="307048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41024" y="1192911"/>
            <a:ext cx="3342183" cy="497148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67932" indent="0">
              <a:buNone/>
              <a:defRPr sz="1600" b="1"/>
            </a:lvl2pPr>
            <a:lvl3pPr marL="735863" indent="0">
              <a:buNone/>
              <a:defRPr sz="1400" b="1"/>
            </a:lvl3pPr>
            <a:lvl4pPr marL="1103796" indent="0">
              <a:buNone/>
              <a:defRPr sz="1300" b="1"/>
            </a:lvl4pPr>
            <a:lvl5pPr marL="1471730" indent="0">
              <a:buNone/>
              <a:defRPr sz="1300" b="1"/>
            </a:lvl5pPr>
            <a:lvl6pPr marL="1839661" indent="0">
              <a:buNone/>
              <a:defRPr sz="1300" b="1"/>
            </a:lvl6pPr>
            <a:lvl7pPr marL="2207590" indent="0">
              <a:buNone/>
              <a:defRPr sz="1300" b="1"/>
            </a:lvl7pPr>
            <a:lvl8pPr marL="2575527" indent="0">
              <a:buNone/>
              <a:defRPr sz="1300" b="1"/>
            </a:lvl8pPr>
            <a:lvl9pPr marL="2943457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41024" y="1690059"/>
            <a:ext cx="3342183" cy="307048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7118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32424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3253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065" y="212183"/>
            <a:ext cx="2487603" cy="903010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6244" y="212190"/>
            <a:ext cx="4226956" cy="4548357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8065" y="1115200"/>
            <a:ext cx="2487603" cy="3645347"/>
          </a:xfrm>
        </p:spPr>
        <p:txBody>
          <a:bodyPr/>
          <a:lstStyle>
            <a:lvl1pPr marL="0" indent="0">
              <a:buNone/>
              <a:defRPr sz="1100"/>
            </a:lvl1pPr>
            <a:lvl2pPr marL="367932" indent="0">
              <a:buNone/>
              <a:defRPr sz="1000"/>
            </a:lvl2pPr>
            <a:lvl3pPr marL="735863" indent="0">
              <a:buNone/>
              <a:defRPr sz="800"/>
            </a:lvl3pPr>
            <a:lvl4pPr marL="1103796" indent="0">
              <a:buNone/>
              <a:defRPr sz="700"/>
            </a:lvl4pPr>
            <a:lvl5pPr marL="1471730" indent="0">
              <a:buNone/>
              <a:defRPr sz="700"/>
            </a:lvl5pPr>
            <a:lvl6pPr marL="1839661" indent="0">
              <a:buNone/>
              <a:defRPr sz="700"/>
            </a:lvl6pPr>
            <a:lvl7pPr marL="2207590" indent="0">
              <a:buNone/>
              <a:defRPr sz="700"/>
            </a:lvl7pPr>
            <a:lvl8pPr marL="2575527" indent="0">
              <a:buNone/>
              <a:defRPr sz="700"/>
            </a:lvl8pPr>
            <a:lvl9pPr marL="2943457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08473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060" y="3730466"/>
            <a:ext cx="4536758" cy="440403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82060" y="476177"/>
            <a:ext cx="4536758" cy="3197543"/>
          </a:xfrm>
        </p:spPr>
        <p:txBody>
          <a:bodyPr/>
          <a:lstStyle>
            <a:lvl1pPr marL="0" indent="0">
              <a:buNone/>
              <a:defRPr sz="2600"/>
            </a:lvl1pPr>
            <a:lvl2pPr marL="367932" indent="0">
              <a:buNone/>
              <a:defRPr sz="2300"/>
            </a:lvl2pPr>
            <a:lvl3pPr marL="735863" indent="0">
              <a:buNone/>
              <a:defRPr sz="1900"/>
            </a:lvl3pPr>
            <a:lvl4pPr marL="1103796" indent="0">
              <a:buNone/>
              <a:defRPr sz="1600"/>
            </a:lvl4pPr>
            <a:lvl5pPr marL="1471730" indent="0">
              <a:buNone/>
              <a:defRPr sz="1600"/>
            </a:lvl5pPr>
            <a:lvl6pPr marL="1839661" indent="0">
              <a:buNone/>
              <a:defRPr sz="1600"/>
            </a:lvl6pPr>
            <a:lvl7pPr marL="2207590" indent="0">
              <a:buNone/>
              <a:defRPr sz="1600"/>
            </a:lvl7pPr>
            <a:lvl8pPr marL="2575527" indent="0">
              <a:buNone/>
              <a:defRPr sz="1600"/>
            </a:lvl8pPr>
            <a:lvl9pPr marL="2943457" indent="0">
              <a:buNone/>
              <a:defRPr sz="16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060" y="4170869"/>
            <a:ext cx="4536758" cy="625445"/>
          </a:xfrm>
        </p:spPr>
        <p:txBody>
          <a:bodyPr/>
          <a:lstStyle>
            <a:lvl1pPr marL="0" indent="0">
              <a:buNone/>
              <a:defRPr sz="1100"/>
            </a:lvl1pPr>
            <a:lvl2pPr marL="367932" indent="0">
              <a:buNone/>
              <a:defRPr sz="1000"/>
            </a:lvl2pPr>
            <a:lvl3pPr marL="735863" indent="0">
              <a:buNone/>
              <a:defRPr sz="800"/>
            </a:lvl3pPr>
            <a:lvl4pPr marL="1103796" indent="0">
              <a:buNone/>
              <a:defRPr sz="700"/>
            </a:lvl4pPr>
            <a:lvl5pPr marL="1471730" indent="0">
              <a:buNone/>
              <a:defRPr sz="700"/>
            </a:lvl5pPr>
            <a:lvl6pPr marL="1839661" indent="0">
              <a:buNone/>
              <a:defRPr sz="700"/>
            </a:lvl6pPr>
            <a:lvl7pPr marL="2207590" indent="0">
              <a:buNone/>
              <a:defRPr sz="700"/>
            </a:lvl7pPr>
            <a:lvl8pPr marL="2575527" indent="0">
              <a:buNone/>
              <a:defRPr sz="700"/>
            </a:lvl8pPr>
            <a:lvl9pPr marL="2943457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42816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8065" y="213417"/>
            <a:ext cx="6805137" cy="888206"/>
          </a:xfrm>
          <a:prstGeom prst="rect">
            <a:avLst/>
          </a:prstGeom>
        </p:spPr>
        <p:txBody>
          <a:bodyPr vert="horz" lIns="73587" tIns="36792" rIns="73587" bIns="3679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8065" y="1243496"/>
            <a:ext cx="6805137" cy="3517051"/>
          </a:xfrm>
          <a:prstGeom prst="rect">
            <a:avLst/>
          </a:prstGeom>
        </p:spPr>
        <p:txBody>
          <a:bodyPr vert="horz" lIns="73587" tIns="36792" rIns="73587" bIns="367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8065" y="4939414"/>
            <a:ext cx="1764295" cy="283733"/>
          </a:xfrm>
          <a:prstGeom prst="rect">
            <a:avLst/>
          </a:prstGeom>
        </p:spPr>
        <p:txBody>
          <a:bodyPr vert="horz" lIns="73587" tIns="36792" rIns="73587" bIns="36792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CBD65-B607-4C4A-A264-869B4C92AC9A}" type="datetimeFigureOut">
              <a:rPr lang="bg-BG" smtClean="0"/>
              <a:t>4.8.2016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3432" y="4939414"/>
            <a:ext cx="2394400" cy="283733"/>
          </a:xfrm>
          <a:prstGeom prst="rect">
            <a:avLst/>
          </a:prstGeom>
        </p:spPr>
        <p:txBody>
          <a:bodyPr vert="horz" lIns="73587" tIns="36792" rIns="73587" bIns="36792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18907" y="4939414"/>
            <a:ext cx="1764295" cy="283733"/>
          </a:xfrm>
          <a:prstGeom prst="rect">
            <a:avLst/>
          </a:prstGeom>
        </p:spPr>
        <p:txBody>
          <a:bodyPr vert="horz" lIns="73587" tIns="36792" rIns="73587" bIns="36792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F953F-4535-4B81-B90F-02BE71583B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7132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735863" rtl="0" eaLnBrk="1" latinLnBrk="0" hangingPunct="1"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5948" indent="-275948" algn="l" defTabSz="735863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97890" indent="-229960" algn="l" defTabSz="735863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19831" indent="-183963" algn="l" defTabSz="735863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87764" indent="-183963" algn="l" defTabSz="735863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5696" indent="-183963" algn="l" defTabSz="735863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3627" indent="-183963" algn="l" defTabSz="735863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91559" indent="-183963" algn="l" defTabSz="735863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59492" indent="-183963" algn="l" defTabSz="735863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27424" indent="-183963" algn="l" defTabSz="735863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73586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7932" algn="l" defTabSz="73586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5863" algn="l" defTabSz="73586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03796" algn="l" defTabSz="73586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71730" algn="l" defTabSz="73586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9661" algn="l" defTabSz="73586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07590" algn="l" defTabSz="73586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7" algn="l" defTabSz="73586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43457" algn="l" defTabSz="73586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5250" y="2665412"/>
            <a:ext cx="6427074" cy="2077581"/>
          </a:xfrm>
        </p:spPr>
        <p:txBody>
          <a:bodyPr>
            <a:noAutofit/>
          </a:bodyPr>
          <a:lstStyle/>
          <a:p>
            <a:pPr algn="l"/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bg-BG" sz="2600" dirty="0" smtClean="0"/>
              <a:t>Номер </a:t>
            </a:r>
            <a:r>
              <a:rPr lang="bg-BG" sz="2600" dirty="0"/>
              <a:t>на проект:</a:t>
            </a:r>
            <a:r>
              <a:rPr lang="bg-BG" sz="1600" dirty="0"/>
              <a:t/>
            </a:r>
            <a:br>
              <a:rPr lang="bg-BG" sz="1600" dirty="0"/>
            </a:br>
            <a:r>
              <a:rPr lang="bg-BG" sz="1600" dirty="0"/>
              <a:t> </a:t>
            </a:r>
            <a:br>
              <a:rPr lang="bg-BG" sz="1600" dirty="0"/>
            </a:br>
            <a:r>
              <a:rPr lang="ru-RU" sz="1200" dirty="0">
                <a:latin typeface="Arial" pitchFamily="34" charset="0"/>
                <a:cs typeface="Arial" pitchFamily="34" charset="0"/>
              </a:rPr>
              <a:t> </a:t>
            </a:r>
            <a:br>
              <a:rPr lang="ru-RU" sz="1200" dirty="0">
                <a:latin typeface="Arial" pitchFamily="34" charset="0"/>
                <a:cs typeface="Arial" pitchFamily="34" charset="0"/>
              </a:rPr>
            </a:br>
            <a:endParaRPr lang="bg-BG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RDF-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" t="641" r="525" b="-5193"/>
          <a:stretch>
            <a:fillRect/>
          </a:stretch>
        </p:blipFill>
        <p:spPr bwMode="auto">
          <a:xfrm>
            <a:off x="463177" y="314460"/>
            <a:ext cx="2597374" cy="2588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EFAC9"/>
                  </a:outerShdw>
                </a:effectLst>
              </a14:hiddenEffects>
            </a:ext>
          </a:extLst>
        </p:spPr>
      </p:pic>
      <p:pic>
        <p:nvPicPr>
          <p:cNvPr id="1027" name="Picture 3" descr="logo-bg-cent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5355" y="78854220"/>
            <a:ext cx="2905242" cy="2461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EFAC9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40671" y="213805"/>
            <a:ext cx="2776151" cy="233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903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Words>1</Words>
  <Application>Microsoft Office PowerPoint</Application>
  <PresentationFormat>Custom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 Номер на проект:    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и главна цел: ………………………………………………………..   Бенефициент:…………………………………   Обща стойност: ……………………………………..лв., от които………………….……..лв.  европейско и  …………..……………..лв. национално съфинансиране.   Начало: …………………..г. Край: ……………………...г.</dc:title>
  <dc:creator>iboychev</dc:creator>
  <cp:lastModifiedBy>Dinko Draganov</cp:lastModifiedBy>
  <cp:revision>8</cp:revision>
  <cp:lastPrinted>2015-04-23T13:48:25Z</cp:lastPrinted>
  <dcterms:created xsi:type="dcterms:W3CDTF">2015-04-23T13:21:12Z</dcterms:created>
  <dcterms:modified xsi:type="dcterms:W3CDTF">2016-08-04T12:51:57Z</dcterms:modified>
</cp:coreProperties>
</file>