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801600" cy="9601200" type="A3"/>
  <p:notesSz cx="6797675" cy="9874250"/>
  <p:defaultTextStyle>
    <a:defPPr>
      <a:defRPr lang="bg-BG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54" y="-4110"/>
      </p:cViewPr>
      <p:guideLst>
        <p:guide orient="horz" pos="3024"/>
        <p:guide pos="6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AD070-36F1-4A8B-A0A8-24F1E424AB8D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9FF4A-8EE7-48E4-9156-2467BA27D94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75426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93F9C-8160-4F9F-BA5B-A75F7CDB653F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B8157-8A6F-4093-835B-C7BFC6CE795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7192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B8157-8A6F-4093-835B-C7BFC6CE795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95224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76241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304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69189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0179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8740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4017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24583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6272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7066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5897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4002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09678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6995" y="4224536"/>
            <a:ext cx="10881360" cy="4320480"/>
          </a:xfrm>
        </p:spPr>
        <p:txBody>
          <a:bodyPr>
            <a:noAutofit/>
          </a:bodyPr>
          <a:lstStyle/>
          <a:p>
            <a:pPr algn="l"/>
            <a:r>
              <a:rPr lang="bg-BG" sz="26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600" dirty="0" smtClean="0">
                <a:latin typeface="Arial" pitchFamily="34" charset="0"/>
                <a:cs typeface="Arial" pitchFamily="34" charset="0"/>
              </a:rPr>
            </a:br>
            <a:r>
              <a:rPr lang="en-US" sz="2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600" dirty="0" smtClean="0">
                <a:latin typeface="Arial" pitchFamily="34" charset="0"/>
                <a:cs typeface="Arial" pitchFamily="34" charset="0"/>
              </a:rPr>
            </a:b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Проект </a:t>
            </a:r>
            <a:r>
              <a:rPr lang="ru-RU" sz="2600" b="1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2600" b="1" dirty="0" err="1" smtClean="0">
                <a:latin typeface="Arial" pitchFamily="34" charset="0"/>
                <a:cs typeface="Arial" pitchFamily="34" charset="0"/>
              </a:rPr>
              <a:t>главна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600" b="1" dirty="0" smtClean="0">
                <a:latin typeface="Arial" pitchFamily="34" charset="0"/>
                <a:cs typeface="Arial" pitchFamily="34" charset="0"/>
              </a:rPr>
              <a:t>ц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ел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bg-BG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………………………………………………………</a:t>
            </a:r>
            <a:br>
              <a:rPr lang="ru-RU" sz="2600" dirty="0" smtClean="0">
                <a:latin typeface="Arial" pitchFamily="34" charset="0"/>
                <a:cs typeface="Arial" pitchFamily="34" charset="0"/>
              </a:rPr>
            </a:br>
            <a:r>
              <a:rPr lang="ru-RU" sz="2600" dirty="0" smtClean="0">
                <a:latin typeface="Arial" pitchFamily="34" charset="0"/>
                <a:cs typeface="Arial" pitchFamily="34" charset="0"/>
              </a:rPr>
              <a:t> </a:t>
            </a:r>
            <a:br>
              <a:rPr lang="ru-RU" sz="2600" dirty="0" smtClean="0">
                <a:latin typeface="Arial" pitchFamily="34" charset="0"/>
                <a:cs typeface="Arial" pitchFamily="34" charset="0"/>
              </a:rPr>
            </a:br>
            <a:r>
              <a:rPr lang="ru-RU" sz="2600" b="1" dirty="0" err="1" smtClean="0">
                <a:latin typeface="Arial" pitchFamily="34" charset="0"/>
                <a:cs typeface="Arial" pitchFamily="34" charset="0"/>
              </a:rPr>
              <a:t>Бенефициент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…………………………………</a:t>
            </a:r>
            <a:br>
              <a:rPr lang="ru-RU" sz="2600" dirty="0" smtClean="0">
                <a:latin typeface="Arial" pitchFamily="34" charset="0"/>
                <a:cs typeface="Arial" pitchFamily="34" charset="0"/>
              </a:rPr>
            </a:br>
            <a:r>
              <a:rPr lang="ru-RU" sz="2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/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latin typeface="Arial" pitchFamily="34" charset="0"/>
                <a:cs typeface="Arial" pitchFamily="34" charset="0"/>
              </a:rPr>
              <a:t>Обща </a:t>
            </a:r>
            <a:r>
              <a:rPr lang="ru-RU" sz="2600" b="1" dirty="0" err="1">
                <a:latin typeface="Arial" pitchFamily="34" charset="0"/>
                <a:cs typeface="Arial" pitchFamily="34" charset="0"/>
              </a:rPr>
              <a:t>стойност</a:t>
            </a:r>
            <a:r>
              <a:rPr lang="ru-RU" sz="2600" b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……………………..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., от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които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…………….……...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 </a:t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>
                <a:latin typeface="Arial" pitchFamily="34" charset="0"/>
                <a:cs typeface="Arial" pitchFamily="34" charset="0"/>
              </a:rPr>
              <a:t>европейско и  …………..……………..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национално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съфинансиране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ru-RU" sz="2600" dirty="0" smtClean="0">
                <a:latin typeface="Arial" pitchFamily="34" charset="0"/>
                <a:cs typeface="Arial" pitchFamily="34" charset="0"/>
              </a:rPr>
            </a:br>
            <a:r>
              <a:rPr lang="ru-RU" sz="2600" dirty="0" smtClean="0">
                <a:latin typeface="Arial" pitchFamily="34" charset="0"/>
                <a:cs typeface="Arial" pitchFamily="34" charset="0"/>
              </a:rPr>
              <a:t> </a:t>
            </a:r>
            <a:br>
              <a:rPr lang="ru-RU" sz="2600" dirty="0" smtClean="0">
                <a:latin typeface="Arial" pitchFamily="34" charset="0"/>
                <a:cs typeface="Arial" pitchFamily="34" charset="0"/>
              </a:rPr>
            </a:b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Начало</a:t>
            </a:r>
            <a:r>
              <a:rPr lang="ru-RU" sz="2600" b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…………………..г.</a:t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latin typeface="Arial" pitchFamily="34" charset="0"/>
                <a:cs typeface="Arial" pitchFamily="34" charset="0"/>
              </a:rPr>
              <a:t>Край: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……………………...г.</a:t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endParaRPr lang="bg-BG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RDF-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" t="641" r="525" b="-5193"/>
          <a:stretch>
            <a:fillRect/>
          </a:stretch>
        </p:blipFill>
        <p:spPr bwMode="auto">
          <a:xfrm>
            <a:off x="784176" y="566529"/>
            <a:ext cx="3327743" cy="352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EFAC9"/>
                  </a:outerShdw>
                </a:effectLst>
              </a14:hiddenEffects>
            </a:ext>
          </a:extLst>
        </p:spPr>
      </p:pic>
      <p:pic>
        <p:nvPicPr>
          <p:cNvPr id="1027" name="Picture 3" descr="logo-bg-cen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574" y="142064424"/>
            <a:ext cx="4918722" cy="443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EFAC9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6984" y="478338"/>
            <a:ext cx="3653546" cy="30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903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</Words>
  <Application>Microsoft Office PowerPoint</Application>
  <PresentationFormat>A3 Paper (297x420 mm)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   Проект и главна цел: ………………………………………………………   Бенефициент:…………………………………   Обща стойност: ……………………..лв., от които…………….……...лв.  европейско и  …………..……………..лв. национално съфинансиране.   Начало: …………………..г. Край: ……………………...г.  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и главна цел: ………………………………………………………..   Бенефициент:…………………………………   Обща стойност: ……………………………………..лв., от които………………….……..лв.  европейско и  …………..……………..лв. национално съфинансиране.   Начало: …………………..г. Край: ……………………...г.</dc:title>
  <dc:creator>iboychev</dc:creator>
  <cp:lastModifiedBy>Dinko Draganov</cp:lastModifiedBy>
  <cp:revision>7</cp:revision>
  <cp:lastPrinted>2015-04-23T13:48:25Z</cp:lastPrinted>
  <dcterms:created xsi:type="dcterms:W3CDTF">2015-04-23T13:21:12Z</dcterms:created>
  <dcterms:modified xsi:type="dcterms:W3CDTF">2016-08-04T12:50:40Z</dcterms:modified>
</cp:coreProperties>
</file>