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12801600" cy="9601200" type="A3"/>
  <p:notesSz cx="6797675" cy="9874250"/>
  <p:defaultTextStyle>
    <a:defPPr>
      <a:defRPr lang="bg-BG"/>
    </a:defPPr>
    <a:lvl1pPr marL="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24">
          <p15:clr>
            <a:srgbClr val="A4A3A4"/>
          </p15:clr>
        </p15:guide>
        <p15:guide id="2" pos="738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54" y="54"/>
      </p:cViewPr>
      <p:guideLst>
        <p:guide orient="horz" pos="3024"/>
        <p:guide pos="738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67" d="100"/>
          <a:sy n="67" d="100"/>
        </p:scale>
        <p:origin x="-3276" y="-96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8AD070-36F1-4A8B-A0A8-24F1E424AB8D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89FF4A-8EE7-48E4-9156-2467BA27D94C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9754267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C93F9C-8160-4F9F-BA5B-A75F7CDB653F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EB8157-8A6F-4093-835B-C7BFC6CE795E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17192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EB8157-8A6F-4093-835B-C7BFC6CE795E}" type="slidenum">
              <a:rPr lang="bg-BG" smtClean="0"/>
              <a:t>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6952249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2982596"/>
            <a:ext cx="10881360" cy="20580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0240" y="5440680"/>
            <a:ext cx="8961120" cy="24536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0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6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4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80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20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CBD65-B607-4C4A-A264-869B4C92AC9A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53F-4535-4B81-B90F-02BE71583B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5762413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CBD65-B607-4C4A-A264-869B4C92AC9A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53F-4535-4B81-B90F-02BE71583B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23042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81160" y="384494"/>
            <a:ext cx="2880360" cy="81921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0080" y="384494"/>
            <a:ext cx="8427720" cy="819213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CBD65-B607-4C4A-A264-869B4C92AC9A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53F-4535-4B81-B90F-02BE71583B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669189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CBD65-B607-4C4A-A264-869B4C92AC9A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53F-4535-4B81-B90F-02BE71583B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001792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1238" y="6169661"/>
            <a:ext cx="10881360" cy="1906905"/>
          </a:xfrm>
        </p:spPr>
        <p:txBody>
          <a:bodyPr anchor="t"/>
          <a:lstStyle>
            <a:lvl1pPr algn="l">
              <a:defRPr sz="56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1238" y="4069399"/>
            <a:ext cx="10881360" cy="2100262"/>
          </a:xfrm>
        </p:spPr>
        <p:txBody>
          <a:bodyPr anchor="b"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64008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CBD65-B607-4C4A-A264-869B4C92AC9A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53F-4535-4B81-B90F-02BE71583B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874091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0080" y="2240281"/>
            <a:ext cx="5654040" cy="6336348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7480" y="2240281"/>
            <a:ext cx="5654040" cy="6336348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CBD65-B607-4C4A-A264-869B4C92AC9A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53F-4535-4B81-B90F-02BE71583B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314017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0080" y="2149158"/>
            <a:ext cx="5656263" cy="895667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080" y="3044825"/>
            <a:ext cx="5656263" cy="5531803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3036" y="2149158"/>
            <a:ext cx="5658485" cy="895667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3036" y="3044825"/>
            <a:ext cx="5658485" cy="5531803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CBD65-B607-4C4A-A264-869B4C92AC9A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53F-4535-4B81-B90F-02BE71583B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9245834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CBD65-B607-4C4A-A264-869B4C92AC9A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53F-4535-4B81-B90F-02BE71583B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762723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CBD65-B607-4C4A-A264-869B4C92AC9A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53F-4535-4B81-B90F-02BE71583B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27066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1" y="382270"/>
            <a:ext cx="4211638" cy="162687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5070" y="382271"/>
            <a:ext cx="7156450" cy="8194358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0081" y="2009141"/>
            <a:ext cx="4211638" cy="6567488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CBD65-B607-4C4A-A264-869B4C92AC9A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53F-4535-4B81-B90F-02BE71583B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85897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9203" y="6720840"/>
            <a:ext cx="7680960" cy="793433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09203" y="857885"/>
            <a:ext cx="7680960" cy="5760720"/>
          </a:xfrm>
        </p:spPr>
        <p:txBody>
          <a:bodyPr/>
          <a:lstStyle>
            <a:lvl1pPr marL="0" indent="0">
              <a:buNone/>
              <a:defRPr sz="4500"/>
            </a:lvl1pPr>
            <a:lvl2pPr marL="640080" indent="0">
              <a:buNone/>
              <a:defRPr sz="3900"/>
            </a:lvl2pPr>
            <a:lvl3pPr marL="1280160" indent="0">
              <a:buNone/>
              <a:defRPr sz="340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09203" y="7514273"/>
            <a:ext cx="7680960" cy="1126807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CBD65-B607-4C4A-A264-869B4C92AC9A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53F-4535-4B81-B90F-02BE71583B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494002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0080" y="384493"/>
            <a:ext cx="11521440" cy="1600200"/>
          </a:xfrm>
          <a:prstGeom prst="rect">
            <a:avLst/>
          </a:prstGeom>
        </p:spPr>
        <p:txBody>
          <a:bodyPr vert="horz" lIns="128016" tIns="64008" rIns="128016" bIns="64008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0080" y="2240281"/>
            <a:ext cx="11521440" cy="6336348"/>
          </a:xfrm>
          <a:prstGeom prst="rect">
            <a:avLst/>
          </a:prstGeom>
        </p:spPr>
        <p:txBody>
          <a:bodyPr vert="horz" lIns="128016" tIns="64008" rIns="128016" bIns="6400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" y="8898891"/>
            <a:ext cx="29870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l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0CBD65-B607-4C4A-A264-869B4C92AC9A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73880" y="8898891"/>
            <a:ext cx="40538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74480" y="8898891"/>
            <a:ext cx="29870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F953F-4535-4B81-B90F-02BE71583B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509678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80160" rtl="0" eaLnBrk="1" latinLnBrk="0" hangingPunct="1">
        <a:spcBef>
          <a:spcPct val="0"/>
        </a:spcBef>
        <a:buNone/>
        <a:defRPr sz="6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0060" indent="-480060" algn="l" defTabSz="1280160" rtl="0" eaLnBrk="1" latinLnBrk="0" hangingPunct="1">
        <a:spcBef>
          <a:spcPct val="20000"/>
        </a:spcBef>
        <a:buFont typeface="Arial" pitchFamily="34" charset="0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1pPr>
      <a:lvl2pPr marL="1040130" indent="-400050" algn="l" defTabSz="1280160" rtl="0" eaLnBrk="1" latinLnBrk="0" hangingPunct="1">
        <a:spcBef>
          <a:spcPct val="20000"/>
        </a:spcBef>
        <a:buFont typeface="Arial" pitchFamily="34" charset="0"/>
        <a:buChar char="–"/>
        <a:defRPr sz="390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56995" y="4224536"/>
            <a:ext cx="10881360" cy="4320480"/>
          </a:xfrm>
        </p:spPr>
        <p:txBody>
          <a:bodyPr>
            <a:noAutofit/>
          </a:bodyPr>
          <a:lstStyle/>
          <a:p>
            <a:pPr algn="l"/>
            <a:r>
              <a:rPr lang="bg-BG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600" dirty="0" smtClean="0">
                <a:latin typeface="Arial" pitchFamily="34" charset="0"/>
                <a:cs typeface="Arial" pitchFamily="34" charset="0"/>
              </a:rPr>
            </a:br>
            <a:r>
              <a:rPr lang="en-US" sz="26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600" dirty="0" smtClean="0">
                <a:latin typeface="Arial" pitchFamily="34" charset="0"/>
                <a:cs typeface="Arial" pitchFamily="34" charset="0"/>
              </a:rPr>
            </a:br>
            <a:r>
              <a:rPr lang="en-US" sz="2600" dirty="0">
                <a:latin typeface="Arial" pitchFamily="34" charset="0"/>
                <a:cs typeface="Arial" pitchFamily="34" charset="0"/>
              </a:rPr>
              <a:t/>
            </a:r>
            <a:br>
              <a:rPr lang="en-US" sz="2600" dirty="0">
                <a:latin typeface="Arial" pitchFamily="34" charset="0"/>
                <a:cs typeface="Arial" pitchFamily="34" charset="0"/>
              </a:rPr>
            </a:br>
            <a:r>
              <a:rPr lang="ru-RU" sz="2600" dirty="0" smtClean="0">
                <a:latin typeface="Arial" pitchFamily="34" charset="0"/>
                <a:cs typeface="Arial" pitchFamily="34" charset="0"/>
              </a:rPr>
              <a:t>Проект </a:t>
            </a:r>
            <a:r>
              <a:rPr lang="ru-RU" sz="2600" dirty="0">
                <a:latin typeface="Arial" pitchFamily="34" charset="0"/>
                <a:cs typeface="Arial" pitchFamily="34" charset="0"/>
              </a:rPr>
              <a:t>и </a:t>
            </a:r>
            <a:r>
              <a:rPr lang="ru-RU" sz="2600" dirty="0" err="1">
                <a:latin typeface="Arial" pitchFamily="34" charset="0"/>
                <a:cs typeface="Arial" pitchFamily="34" charset="0"/>
              </a:rPr>
              <a:t>главна</a:t>
            </a:r>
            <a:r>
              <a:rPr lang="ru-RU" sz="2600" dirty="0">
                <a:latin typeface="Arial" pitchFamily="34" charset="0"/>
                <a:cs typeface="Arial" pitchFamily="34" charset="0"/>
              </a:rPr>
              <a:t> цел: </a:t>
            </a:r>
            <a:r>
              <a:rPr lang="ru-RU" sz="2600" dirty="0" smtClean="0">
                <a:latin typeface="Arial" pitchFamily="34" charset="0"/>
                <a:cs typeface="Arial" pitchFamily="34" charset="0"/>
              </a:rPr>
              <a:t>………………………………………………………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…</a:t>
            </a:r>
            <a:r>
              <a:rPr lang="ru-RU" sz="2600" dirty="0">
                <a:latin typeface="Arial" pitchFamily="34" charset="0"/>
                <a:cs typeface="Arial" pitchFamily="34" charset="0"/>
              </a:rPr>
              <a:t/>
            </a:r>
            <a:br>
              <a:rPr lang="ru-RU" sz="2600" dirty="0">
                <a:latin typeface="Arial" pitchFamily="34" charset="0"/>
                <a:cs typeface="Arial" pitchFamily="34" charset="0"/>
              </a:rPr>
            </a:br>
            <a:r>
              <a:rPr lang="ru-RU" sz="2600" dirty="0">
                <a:latin typeface="Arial" pitchFamily="34" charset="0"/>
                <a:cs typeface="Arial" pitchFamily="34" charset="0"/>
              </a:rPr>
              <a:t> </a:t>
            </a:r>
            <a:br>
              <a:rPr lang="ru-RU" sz="2600" dirty="0">
                <a:latin typeface="Arial" pitchFamily="34" charset="0"/>
                <a:cs typeface="Arial" pitchFamily="34" charset="0"/>
              </a:rPr>
            </a:br>
            <a:r>
              <a:rPr lang="ru-RU" sz="2600" dirty="0" err="1">
                <a:latin typeface="Arial" pitchFamily="34" charset="0"/>
                <a:cs typeface="Arial" pitchFamily="34" charset="0"/>
              </a:rPr>
              <a:t>Бенефициент</a:t>
            </a:r>
            <a:r>
              <a:rPr lang="ru-RU" sz="2600" dirty="0" smtClean="0">
                <a:latin typeface="Arial" pitchFamily="34" charset="0"/>
                <a:cs typeface="Arial" pitchFamily="34" charset="0"/>
              </a:rPr>
              <a:t>:…………………………</a:t>
            </a:r>
            <a:r>
              <a:rPr lang="ru-RU" sz="2600" dirty="0">
                <a:latin typeface="Arial" pitchFamily="34" charset="0"/>
                <a:cs typeface="Arial" pitchFamily="34" charset="0"/>
              </a:rPr>
              <a:t/>
            </a:r>
            <a:br>
              <a:rPr lang="ru-RU" sz="2600" dirty="0">
                <a:latin typeface="Arial" pitchFamily="34" charset="0"/>
                <a:cs typeface="Arial" pitchFamily="34" charset="0"/>
              </a:rPr>
            </a:br>
            <a:r>
              <a:rPr lang="ru-RU" sz="2600" dirty="0">
                <a:latin typeface="Arial" pitchFamily="34" charset="0"/>
                <a:cs typeface="Arial" pitchFamily="34" charset="0"/>
              </a:rPr>
              <a:t> </a:t>
            </a:r>
            <a:br>
              <a:rPr lang="ru-RU" sz="2600" dirty="0">
                <a:latin typeface="Arial" pitchFamily="34" charset="0"/>
                <a:cs typeface="Arial" pitchFamily="34" charset="0"/>
              </a:rPr>
            </a:br>
            <a:r>
              <a:rPr lang="ru-RU" sz="2600" dirty="0">
                <a:latin typeface="Arial" pitchFamily="34" charset="0"/>
                <a:cs typeface="Arial" pitchFamily="34" charset="0"/>
              </a:rPr>
              <a:t>Обща </a:t>
            </a:r>
            <a:r>
              <a:rPr lang="ru-RU" sz="2600" dirty="0" err="1">
                <a:latin typeface="Arial" pitchFamily="34" charset="0"/>
                <a:cs typeface="Arial" pitchFamily="34" charset="0"/>
              </a:rPr>
              <a:t>стойност</a:t>
            </a:r>
            <a:r>
              <a:rPr lang="ru-RU" sz="2600" dirty="0">
                <a:latin typeface="Arial" pitchFamily="34" charset="0"/>
                <a:cs typeface="Arial" pitchFamily="34" charset="0"/>
              </a:rPr>
              <a:t>: </a:t>
            </a:r>
            <a:r>
              <a:rPr lang="ru-RU" sz="2600" dirty="0" smtClean="0">
                <a:latin typeface="Arial" pitchFamily="34" charset="0"/>
                <a:cs typeface="Arial" pitchFamily="34" charset="0"/>
              </a:rPr>
              <a:t>………………………..</a:t>
            </a:r>
            <a:r>
              <a:rPr lang="ru-RU" sz="2600" dirty="0" err="1">
                <a:latin typeface="Arial" pitchFamily="34" charset="0"/>
                <a:cs typeface="Arial" pitchFamily="34" charset="0"/>
              </a:rPr>
              <a:t>лв</a:t>
            </a:r>
            <a:r>
              <a:rPr lang="ru-RU" sz="2600" dirty="0">
                <a:latin typeface="Arial" pitchFamily="34" charset="0"/>
                <a:cs typeface="Arial" pitchFamily="34" charset="0"/>
              </a:rPr>
              <a:t>., от </a:t>
            </a:r>
            <a:r>
              <a:rPr lang="ru-RU" sz="2600" dirty="0" err="1">
                <a:latin typeface="Arial" pitchFamily="34" charset="0"/>
                <a:cs typeface="Arial" pitchFamily="34" charset="0"/>
              </a:rPr>
              <a:t>които</a:t>
            </a:r>
            <a:r>
              <a:rPr lang="ru-RU" sz="2600" dirty="0" smtClean="0">
                <a:latin typeface="Arial" pitchFamily="34" charset="0"/>
                <a:cs typeface="Arial" pitchFamily="34" charset="0"/>
              </a:rPr>
              <a:t>……………………..</a:t>
            </a:r>
            <a:r>
              <a:rPr lang="ru-RU" sz="2600" dirty="0" err="1">
                <a:latin typeface="Arial" pitchFamily="34" charset="0"/>
                <a:cs typeface="Arial" pitchFamily="34" charset="0"/>
              </a:rPr>
              <a:t>лв</a:t>
            </a:r>
            <a:r>
              <a:rPr lang="ru-RU" sz="2600" dirty="0">
                <a:latin typeface="Arial" pitchFamily="34" charset="0"/>
                <a:cs typeface="Arial" pitchFamily="34" charset="0"/>
              </a:rPr>
              <a:t>. </a:t>
            </a:r>
            <a:r>
              <a:rPr lang="ru-RU" sz="2600" dirty="0" smtClean="0">
                <a:latin typeface="Arial" pitchFamily="34" charset="0"/>
                <a:cs typeface="Arial" pitchFamily="34" charset="0"/>
              </a:rPr>
              <a:t>европейско </a:t>
            </a:r>
            <a:r>
              <a:rPr lang="ru-RU" sz="2600" dirty="0">
                <a:latin typeface="Arial" pitchFamily="34" charset="0"/>
                <a:cs typeface="Arial" pitchFamily="34" charset="0"/>
              </a:rPr>
              <a:t>и  </a:t>
            </a:r>
            <a:r>
              <a:rPr lang="ru-RU" sz="2600" dirty="0" smtClean="0">
                <a:latin typeface="Arial" pitchFamily="34" charset="0"/>
                <a:cs typeface="Arial" pitchFamily="34" charset="0"/>
              </a:rPr>
              <a:t>…………………..</a:t>
            </a:r>
            <a:r>
              <a:rPr lang="ru-RU" sz="2600" dirty="0" err="1">
                <a:latin typeface="Arial" pitchFamily="34" charset="0"/>
                <a:cs typeface="Arial" pitchFamily="34" charset="0"/>
              </a:rPr>
              <a:t>лв</a:t>
            </a:r>
            <a:r>
              <a:rPr lang="ru-RU" sz="2600" dirty="0">
                <a:latin typeface="Arial" pitchFamily="34" charset="0"/>
                <a:cs typeface="Arial" pitchFamily="34" charset="0"/>
              </a:rPr>
              <a:t>. </a:t>
            </a:r>
            <a:r>
              <a:rPr lang="ru-RU" sz="2600" dirty="0" err="1">
                <a:latin typeface="Arial" pitchFamily="34" charset="0"/>
                <a:cs typeface="Arial" pitchFamily="34" charset="0"/>
              </a:rPr>
              <a:t>национално</a:t>
            </a:r>
            <a:r>
              <a:rPr lang="ru-RU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600" dirty="0" err="1">
                <a:latin typeface="Arial" pitchFamily="34" charset="0"/>
                <a:cs typeface="Arial" pitchFamily="34" charset="0"/>
              </a:rPr>
              <a:t>съфинансиране</a:t>
            </a:r>
            <a:r>
              <a:rPr lang="ru-RU" sz="2600" dirty="0">
                <a:latin typeface="Arial" pitchFamily="34" charset="0"/>
                <a:cs typeface="Arial" pitchFamily="34" charset="0"/>
              </a:rPr>
              <a:t>.</a:t>
            </a:r>
            <a:br>
              <a:rPr lang="ru-RU" sz="2600" dirty="0">
                <a:latin typeface="Arial" pitchFamily="34" charset="0"/>
                <a:cs typeface="Arial" pitchFamily="34" charset="0"/>
              </a:rPr>
            </a:br>
            <a:r>
              <a:rPr lang="ru-RU" sz="2600" dirty="0">
                <a:latin typeface="Arial" pitchFamily="34" charset="0"/>
                <a:cs typeface="Arial" pitchFamily="34" charset="0"/>
              </a:rPr>
              <a:t> </a:t>
            </a:r>
            <a:br>
              <a:rPr lang="ru-RU" sz="2600" dirty="0">
                <a:latin typeface="Arial" pitchFamily="34" charset="0"/>
                <a:cs typeface="Arial" pitchFamily="34" charset="0"/>
              </a:rPr>
            </a:br>
            <a:r>
              <a:rPr lang="ru-RU" sz="2600" dirty="0">
                <a:latin typeface="Arial" pitchFamily="34" charset="0"/>
                <a:cs typeface="Arial" pitchFamily="34" charset="0"/>
              </a:rPr>
              <a:t>Начало: …………………..г.</a:t>
            </a:r>
            <a:br>
              <a:rPr lang="ru-RU" sz="2600" dirty="0">
                <a:latin typeface="Arial" pitchFamily="34" charset="0"/>
                <a:cs typeface="Arial" pitchFamily="34" charset="0"/>
              </a:rPr>
            </a:br>
            <a:r>
              <a:rPr lang="ru-RU" sz="2600" dirty="0">
                <a:latin typeface="Arial" pitchFamily="34" charset="0"/>
                <a:cs typeface="Arial" pitchFamily="34" charset="0"/>
              </a:rPr>
              <a:t>Край: ……………………...г.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 </a:t>
            </a:r>
            <a:br>
              <a:rPr lang="ru-RU" sz="2800" dirty="0"/>
            </a:br>
            <a:r>
              <a:rPr lang="ru-RU" sz="2600" dirty="0">
                <a:latin typeface="Arial" pitchFamily="34" charset="0"/>
                <a:cs typeface="Arial" pitchFamily="34" charset="0"/>
              </a:rPr>
              <a:t/>
            </a:r>
            <a:br>
              <a:rPr lang="ru-RU" sz="2600" dirty="0">
                <a:latin typeface="Arial" pitchFamily="34" charset="0"/>
                <a:cs typeface="Arial" pitchFamily="34" charset="0"/>
              </a:rPr>
            </a:br>
            <a:r>
              <a:rPr lang="ru-RU" sz="2000" dirty="0">
                <a:latin typeface="Arial" pitchFamily="34" charset="0"/>
                <a:cs typeface="Arial" pitchFamily="34" charset="0"/>
              </a:rPr>
              <a:t> </a:t>
            </a:r>
            <a:br>
              <a:rPr lang="ru-RU" sz="2000" dirty="0">
                <a:latin typeface="Arial" pitchFamily="34" charset="0"/>
                <a:cs typeface="Arial" pitchFamily="34" charset="0"/>
              </a:rPr>
            </a:br>
            <a:endParaRPr lang="bg-BG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ERDF-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8" t="641" r="525" b="-5193"/>
          <a:stretch>
            <a:fillRect/>
          </a:stretch>
        </p:blipFill>
        <p:spPr bwMode="auto">
          <a:xfrm>
            <a:off x="784176" y="566528"/>
            <a:ext cx="3600400" cy="3817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FEFAC9"/>
                  </a:outerShdw>
                </a:effectLst>
              </a14:hiddenEffects>
            </a:ext>
          </a:extLst>
        </p:spPr>
      </p:pic>
      <p:pic>
        <p:nvPicPr>
          <p:cNvPr id="1027" name="Picture 3" descr="logo-bg-cent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73574" y="142064424"/>
            <a:ext cx="4918722" cy="4435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FEFAC9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83086" y="489807"/>
            <a:ext cx="4013586" cy="3368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8705056" y="6888832"/>
            <a:ext cx="2448272" cy="144016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700" dirty="0" smtClean="0"/>
              <a:t>Лого на бенефициента, не по-голямо от логото на ЕС (не е задължителен елемент)</a:t>
            </a: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269036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18</Words>
  <Application>Microsoft Office PowerPoint</Application>
  <PresentationFormat>A3 Paper (297x420 mm)</PresentationFormat>
  <Paragraphs>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    Проект и главна цел: …………………………………………………………   Бенефициент:…………………………   Обща стойност: ………………………..лв., от които……………………..лв. европейско и  …………………..лв. национално съфинансиране.   Начало: …………………..г. Край: ……………………...г.     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и главна цел: ………………………………………………………..   Бенефициент:…………………………………   Обща стойност: ……………………………………..лв., от които………………….……..лв.  европейско и  …………..……………..лв. национално съфинансиране.   Начало: …………………..г. Край: ……………………...г.</dc:title>
  <dc:creator>iboychev</dc:creator>
  <cp:lastModifiedBy>Dinko Draganov</cp:lastModifiedBy>
  <cp:revision>10</cp:revision>
  <cp:lastPrinted>2015-04-23T13:48:25Z</cp:lastPrinted>
  <dcterms:created xsi:type="dcterms:W3CDTF">2015-04-23T13:21:12Z</dcterms:created>
  <dcterms:modified xsi:type="dcterms:W3CDTF">2016-08-04T12:52:56Z</dcterms:modified>
</cp:coreProperties>
</file>